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76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92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36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41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98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54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64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10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36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54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88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086CB-6209-4B33-A0D3-9AD55D842A41}" type="datetimeFigureOut">
              <a:rPr lang="tr-TR" smtClean="0"/>
              <a:t>26.06.2024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95555-27E4-4DDE-BBA3-F5E1939FAE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26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"/>
            <a:ext cx="9144000" cy="684276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0" y="571708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2024 – 2025 Eğitim Öğretim Yılı</a:t>
            </a:r>
          </a:p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1. Sınıf Listelerinin İlanı ve Öğretmen Kura Çekimi Toplantısı</a:t>
            </a:r>
            <a:endParaRPr lang="tr-T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4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16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hesabı</dc:creator>
  <cp:lastModifiedBy>Microsoft hesabı</cp:lastModifiedBy>
  <cp:revision>2</cp:revision>
  <dcterms:created xsi:type="dcterms:W3CDTF">2024-06-26T11:44:48Z</dcterms:created>
  <dcterms:modified xsi:type="dcterms:W3CDTF">2024-06-26T11:54:40Z</dcterms:modified>
</cp:coreProperties>
</file>