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53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38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55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63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69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78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81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07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8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86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36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2199-2C88-4582-B926-4C02C016224F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7E922-24F4-4847-9C4D-CD1F167A6C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23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CCEA71-00F9-D1C5-50EA-E8275B06F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FD9D31C-2936-D3E8-F599-941C5629A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06C612A5-90C7-C43E-35D0-87ABF2303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986"/>
            <a:ext cx="9276522" cy="6939986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5C6B23DE-0F61-42E0-4C76-F805803DDA6F}"/>
              </a:ext>
            </a:extLst>
          </p:cNvPr>
          <p:cNvSpPr txBox="1"/>
          <p:nvPr/>
        </p:nvSpPr>
        <p:spPr>
          <a:xfrm>
            <a:off x="1143000" y="5605548"/>
            <a:ext cx="758734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500" b="1" dirty="0" err="1">
                <a:solidFill>
                  <a:schemeClr val="bg1"/>
                </a:solidFill>
              </a:rPr>
              <a:t>Hanzede</a:t>
            </a:r>
            <a:r>
              <a:rPr lang="tr-TR" sz="5500" b="1" dirty="0">
                <a:solidFill>
                  <a:schemeClr val="bg1"/>
                </a:solidFill>
              </a:rPr>
              <a:t> SERVİ ile Söyleşi </a:t>
            </a:r>
          </a:p>
        </p:txBody>
      </p:sp>
    </p:spTree>
    <p:extLst>
      <p:ext uri="{BB962C8B-B14F-4D97-AF65-F5344CB8AC3E}">
        <p14:creationId xmlns:p14="http://schemas.microsoft.com/office/powerpoint/2010/main" val="32159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CCEA71-00F9-D1C5-50EA-E8275B06F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FD9D31C-2936-D3E8-F599-941C5629A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06C612A5-90C7-C43E-35D0-87ABF2303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986"/>
            <a:ext cx="9276522" cy="6939986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5C6B23DE-0F61-42E0-4C76-F805803DDA6F}"/>
              </a:ext>
            </a:extLst>
          </p:cNvPr>
          <p:cNvSpPr txBox="1"/>
          <p:nvPr/>
        </p:nvSpPr>
        <p:spPr>
          <a:xfrm>
            <a:off x="582466" y="5692095"/>
            <a:ext cx="8694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000" b="1" dirty="0">
                <a:solidFill>
                  <a:schemeClr val="bg1"/>
                </a:solidFill>
              </a:rPr>
              <a:t>Mesut ENSARİOĞLU ile Söyleşi </a:t>
            </a:r>
          </a:p>
        </p:txBody>
      </p:sp>
    </p:spTree>
    <p:extLst>
      <p:ext uri="{BB962C8B-B14F-4D97-AF65-F5344CB8AC3E}">
        <p14:creationId xmlns:p14="http://schemas.microsoft.com/office/powerpoint/2010/main" val="311384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8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 KiLiNC</dc:creator>
  <cp:lastModifiedBy>Fatma KiLiNC</cp:lastModifiedBy>
  <cp:revision>1</cp:revision>
  <dcterms:created xsi:type="dcterms:W3CDTF">2023-05-21T23:56:31Z</dcterms:created>
  <dcterms:modified xsi:type="dcterms:W3CDTF">2023-05-22T00:01:40Z</dcterms:modified>
</cp:coreProperties>
</file>