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53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2199-2C88-4582-B926-4C02C016224F}" type="datetimeFigureOut">
              <a:rPr lang="tr-TR" smtClean="0"/>
              <a:t>22.05.2023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7E922-24F4-4847-9C4D-CD1F167A6C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338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2199-2C88-4582-B926-4C02C016224F}" type="datetimeFigureOut">
              <a:rPr lang="tr-TR" smtClean="0"/>
              <a:t>22.05.2023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7E922-24F4-4847-9C4D-CD1F167A6C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90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2199-2C88-4582-B926-4C02C016224F}" type="datetimeFigureOut">
              <a:rPr lang="tr-TR" smtClean="0"/>
              <a:t>22.05.2023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7E922-24F4-4847-9C4D-CD1F167A6C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655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2199-2C88-4582-B926-4C02C016224F}" type="datetimeFigureOut">
              <a:rPr lang="tr-TR" smtClean="0"/>
              <a:t>22.05.2023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7E922-24F4-4847-9C4D-CD1F167A6C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863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2199-2C88-4582-B926-4C02C016224F}" type="datetimeFigureOut">
              <a:rPr lang="tr-TR" smtClean="0"/>
              <a:t>22.05.2023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7E922-24F4-4847-9C4D-CD1F167A6C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2699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2199-2C88-4582-B926-4C02C016224F}" type="datetimeFigureOut">
              <a:rPr lang="tr-TR" smtClean="0"/>
              <a:t>22.05.2023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7E922-24F4-4847-9C4D-CD1F167A6C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782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2199-2C88-4582-B926-4C02C016224F}" type="datetimeFigureOut">
              <a:rPr lang="tr-TR" smtClean="0"/>
              <a:t>22.05.2023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7E922-24F4-4847-9C4D-CD1F167A6C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181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2199-2C88-4582-B926-4C02C016224F}" type="datetimeFigureOut">
              <a:rPr lang="tr-TR" smtClean="0"/>
              <a:t>22.05.2023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7E922-24F4-4847-9C4D-CD1F167A6C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077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2199-2C88-4582-B926-4C02C016224F}" type="datetimeFigureOut">
              <a:rPr lang="tr-TR" smtClean="0"/>
              <a:t>22.05.2023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7E922-24F4-4847-9C4D-CD1F167A6C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681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2199-2C88-4582-B926-4C02C016224F}" type="datetimeFigureOut">
              <a:rPr lang="tr-TR" smtClean="0"/>
              <a:t>22.05.2023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7E922-24F4-4847-9C4D-CD1F167A6C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286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E2199-2C88-4582-B926-4C02C016224F}" type="datetimeFigureOut">
              <a:rPr lang="tr-TR" smtClean="0"/>
              <a:t>22.05.2023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7E922-24F4-4847-9C4D-CD1F167A6C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636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E2199-2C88-4582-B926-4C02C016224F}" type="datetimeFigureOut">
              <a:rPr lang="tr-TR" smtClean="0"/>
              <a:t>22.05.2023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7E922-24F4-4847-9C4D-CD1F167A6C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623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CCEA71-00F9-D1C5-50EA-E8275B06FE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FD9D31C-2936-D3E8-F599-941C5629A2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06C612A5-90C7-C43E-35D0-87ABF23031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1986"/>
            <a:ext cx="9276522" cy="6939986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5C6B23DE-0F61-42E0-4C76-F805803DDA6F}"/>
              </a:ext>
            </a:extLst>
          </p:cNvPr>
          <p:cNvSpPr txBox="1"/>
          <p:nvPr/>
        </p:nvSpPr>
        <p:spPr>
          <a:xfrm>
            <a:off x="1143000" y="5605548"/>
            <a:ext cx="7587343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500" b="1" dirty="0" err="1">
                <a:solidFill>
                  <a:schemeClr val="bg1"/>
                </a:solidFill>
              </a:rPr>
              <a:t>Hanzede</a:t>
            </a:r>
            <a:r>
              <a:rPr lang="tr-TR" sz="5500" b="1" dirty="0">
                <a:solidFill>
                  <a:schemeClr val="bg1"/>
                </a:solidFill>
              </a:rPr>
              <a:t> SERVİ ile Söyleşi </a:t>
            </a:r>
          </a:p>
        </p:txBody>
      </p:sp>
    </p:spTree>
    <p:extLst>
      <p:ext uri="{BB962C8B-B14F-4D97-AF65-F5344CB8AC3E}">
        <p14:creationId xmlns:p14="http://schemas.microsoft.com/office/powerpoint/2010/main" val="3215901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BCCEA71-00F9-D1C5-50EA-E8275B06FE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FD9D31C-2936-D3E8-F599-941C5629A2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06C612A5-90C7-C43E-35D0-87ABF23031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1986"/>
            <a:ext cx="9276522" cy="6939986"/>
          </a:xfrm>
          <a:prstGeom prst="rect">
            <a:avLst/>
          </a:prstGeom>
        </p:spPr>
      </p:pic>
      <p:sp>
        <p:nvSpPr>
          <p:cNvPr id="5" name="Metin kutusu 4">
            <a:extLst>
              <a:ext uri="{FF2B5EF4-FFF2-40B4-BE49-F238E27FC236}">
                <a16:creationId xmlns:a16="http://schemas.microsoft.com/office/drawing/2014/main" id="{5C6B23DE-0F61-42E0-4C76-F805803DDA6F}"/>
              </a:ext>
            </a:extLst>
          </p:cNvPr>
          <p:cNvSpPr txBox="1"/>
          <p:nvPr/>
        </p:nvSpPr>
        <p:spPr>
          <a:xfrm>
            <a:off x="582466" y="5692095"/>
            <a:ext cx="869405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5000" b="1" dirty="0">
                <a:solidFill>
                  <a:schemeClr val="bg1"/>
                </a:solidFill>
              </a:rPr>
              <a:t>Mesut ENSARİOĞLU ile Söyleşi </a:t>
            </a:r>
          </a:p>
        </p:txBody>
      </p:sp>
    </p:spTree>
    <p:extLst>
      <p:ext uri="{BB962C8B-B14F-4D97-AF65-F5344CB8AC3E}">
        <p14:creationId xmlns:p14="http://schemas.microsoft.com/office/powerpoint/2010/main" val="3113848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</TotalTime>
  <Words>8</Words>
  <Application>Microsoft Office PowerPoint</Application>
  <PresentationFormat>Ekran Gösterisi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Fatma KiLiNC</dc:creator>
  <cp:lastModifiedBy>Fatma KiLiNC</cp:lastModifiedBy>
  <cp:revision>1</cp:revision>
  <dcterms:created xsi:type="dcterms:W3CDTF">2023-05-21T23:56:31Z</dcterms:created>
  <dcterms:modified xsi:type="dcterms:W3CDTF">2023-05-22T00:01:40Z</dcterms:modified>
</cp:coreProperties>
</file>