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BF362-E840-4369-AC87-BE69439C645D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5AC8-E4E2-464A-9BDD-76A8374056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581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74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075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742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1011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062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9205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2371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143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138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732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0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52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948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860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36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104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7543F-1DEB-4BCA-95D7-770CEA5F0754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6D0586-E414-40C9-844C-E7D8273ECF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039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83492" y="4480219"/>
            <a:ext cx="7766936" cy="1646302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/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>                                                          </a:t>
            </a:r>
            <a:br>
              <a:rPr lang="tr-TR" b="1" dirty="0" smtClean="0">
                <a:solidFill>
                  <a:srgbClr val="0070C0"/>
                </a:solidFill>
              </a:rPr>
            </a:br>
            <a:r>
              <a:rPr lang="tr-TR" b="1" dirty="0">
                <a:solidFill>
                  <a:srgbClr val="0070C0"/>
                </a:solidFill>
              </a:rPr>
              <a:t/>
            </a:r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smtClean="0">
                <a:solidFill>
                  <a:srgbClr val="0070C0"/>
                </a:solidFill>
              </a:rPr>
              <a:t>TED EGE KOLEJİ     ÖZEL ORTAOKULU </a:t>
            </a:r>
            <a:br>
              <a:rPr lang="tr-TR" b="1" dirty="0" smtClean="0">
                <a:solidFill>
                  <a:srgbClr val="0070C0"/>
                </a:solidFill>
              </a:rPr>
            </a:b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85" y="130042"/>
            <a:ext cx="2618183" cy="26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9938" y="699680"/>
            <a:ext cx="8596668" cy="1826581"/>
          </a:xfrm>
        </p:spPr>
        <p:txBody>
          <a:bodyPr>
            <a:noAutofit/>
          </a:bodyPr>
          <a:lstStyle/>
          <a:p>
            <a:r>
              <a:rPr lang="tr-TR" sz="4800" dirty="0" smtClean="0">
                <a:solidFill>
                  <a:schemeClr val="tx1"/>
                </a:solidFill>
              </a:rPr>
              <a:t>5 ve 6. Sınıflarda </a:t>
            </a:r>
            <a:r>
              <a:rPr lang="tr-TR" sz="4800" dirty="0" err="1" smtClean="0">
                <a:solidFill>
                  <a:schemeClr val="tx1"/>
                </a:solidFill>
              </a:rPr>
              <a:t>Ardunio</a:t>
            </a:r>
            <a:r>
              <a:rPr lang="tr-TR" sz="4800" dirty="0" smtClean="0">
                <a:solidFill>
                  <a:schemeClr val="tx1"/>
                </a:solidFill>
              </a:rPr>
              <a:t> Eğitimi                          (Bilişim Teknolojileri Dersi)</a:t>
            </a:r>
            <a:endParaRPr lang="tr-TR" sz="4800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88" y="2822473"/>
            <a:ext cx="3403079" cy="2436605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5" y="2822473"/>
            <a:ext cx="2706974" cy="27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2403" y="1389227"/>
            <a:ext cx="8826430" cy="1826581"/>
          </a:xfrm>
        </p:spPr>
        <p:txBody>
          <a:bodyPr>
            <a:no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5,6,7 ve 8. Sınıflarda Uygulanan Deneme Sınavları Takvimi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82" y="3320185"/>
            <a:ext cx="4291403" cy="24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9899" y="602244"/>
            <a:ext cx="8596668" cy="1826581"/>
          </a:xfrm>
        </p:spPr>
        <p:txBody>
          <a:bodyPr>
            <a:norm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Deneme Sınavları Sonrası Yapılan Ek Çalışmalar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061" y="3426780"/>
            <a:ext cx="3156885" cy="21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5" y="991988"/>
            <a:ext cx="8596668" cy="1826581"/>
          </a:xfrm>
        </p:spPr>
        <p:txBody>
          <a:bodyPr>
            <a:norm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16:00-17:00 Arası Yapılan Çalışmalar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89565" y="3373205"/>
            <a:ext cx="8596668" cy="8604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</a:rPr>
              <a:t>SKS Eğitimi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</a:rPr>
              <a:t>Ödev Etüdü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</a:rPr>
              <a:t>8. Sınıflarda LGS Grup Çalışmaları</a:t>
            </a:r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4791" y="1021969"/>
            <a:ext cx="8596668" cy="1826581"/>
          </a:xfrm>
        </p:spPr>
        <p:txBody>
          <a:bodyPr>
            <a:normAutofit fontScale="90000"/>
          </a:bodyPr>
          <a:lstStyle/>
          <a:p>
            <a:pPr algn="ctr"/>
            <a:r>
              <a:rPr lang="tr-TR" sz="5400" dirty="0" smtClean="0">
                <a:solidFill>
                  <a:schemeClr val="tx1"/>
                </a:solidFill>
              </a:rPr>
              <a:t>Cumartesi Günleri Uygulanan </a:t>
            </a:r>
            <a:r>
              <a:rPr lang="tr-TR" sz="5400" i="1" dirty="0" smtClean="0">
                <a:solidFill>
                  <a:schemeClr val="tx1"/>
                </a:solidFill>
              </a:rPr>
              <a:t>Bireysel Öğretim Metodu</a:t>
            </a:r>
            <a:endParaRPr lang="tr-TR" sz="5400" i="1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052" y="3548108"/>
            <a:ext cx="3545096" cy="19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679" y="587254"/>
            <a:ext cx="9778304" cy="1826581"/>
          </a:xfrm>
        </p:spPr>
        <p:txBody>
          <a:bodyPr>
            <a:norm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Danışman Öğretmenlik Sistemi</a:t>
            </a:r>
            <a:endParaRPr lang="tr-TR" sz="5400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87" y="2909183"/>
            <a:ext cx="7231611" cy="3349209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02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97374" y="89940"/>
            <a:ext cx="10515600" cy="1325563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K12net Kullanımı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50152" y="1205101"/>
            <a:ext cx="7604744" cy="4308731"/>
          </a:xfrm>
        </p:spPr>
        <p:txBody>
          <a:bodyPr>
            <a:normAutofit lnSpcReduction="10000"/>
          </a:bodyPr>
          <a:lstStyle/>
          <a:p>
            <a:pPr lvl="3">
              <a:buFont typeface="Wingdings" panose="05000000000000000000" pitchFamily="2" charset="2"/>
              <a:buChar char="Ø"/>
            </a:pPr>
            <a:endParaRPr lang="tr-TR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Ø"/>
            </a:pP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Ø"/>
            </a:pPr>
            <a:r>
              <a:rPr lang="tr-T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Ödevler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Mesajlar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tr-T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Deneme Sınavlarının Analizli Sonuçları</a:t>
            </a: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Ø"/>
            </a:pP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Bireysel Etütler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tr-TR" sz="1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Yemek </a:t>
            </a:r>
            <a:r>
              <a:rPr lang="tr-T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Listeleri</a:t>
            </a:r>
          </a:p>
          <a:p>
            <a:pPr marL="1371600" lvl="3" indent="0">
              <a:buNone/>
            </a:pPr>
            <a:endParaRPr lang="tr-T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Öğrenci Kullanımı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Veli Kullanımı  </a:t>
            </a:r>
          </a:p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K12net okul sorumlusu: Reşat KOCABIYIK     Tel:05433014246</a:t>
            </a:r>
          </a:p>
        </p:txBody>
      </p:sp>
    </p:spTree>
    <p:extLst>
      <p:ext uri="{BB962C8B-B14F-4D97-AF65-F5344CB8AC3E}">
        <p14:creationId xmlns:p14="http://schemas.microsoft.com/office/powerpoint/2010/main" val="1044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01793" y="2842641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6000" dirty="0" smtClean="0">
                <a:solidFill>
                  <a:srgbClr val="00B0F0"/>
                </a:solidFill>
              </a:rPr>
              <a:t>				</a:t>
            </a:r>
          </a:p>
          <a:p>
            <a:pPr marL="0" indent="0">
              <a:buNone/>
            </a:pPr>
            <a:r>
              <a:rPr lang="tr-TR" sz="6000" dirty="0">
                <a:solidFill>
                  <a:srgbClr val="00B0F0"/>
                </a:solidFill>
              </a:rPr>
              <a:t> </a:t>
            </a:r>
            <a:r>
              <a:rPr lang="tr-TR" sz="6000" dirty="0" smtClean="0">
                <a:solidFill>
                  <a:srgbClr val="00B0F0"/>
                </a:solidFill>
              </a:rPr>
              <a:t>        </a:t>
            </a:r>
          </a:p>
          <a:p>
            <a:pPr marL="0" indent="0">
              <a:buNone/>
            </a:pPr>
            <a:r>
              <a:rPr lang="tr-TR" sz="6000" dirty="0" smtClean="0">
                <a:solidFill>
                  <a:srgbClr val="00B0F0"/>
                </a:solidFill>
              </a:rPr>
              <a:t>                 </a:t>
            </a:r>
            <a:r>
              <a:rPr lang="tr-TR" sz="4800" dirty="0" smtClean="0">
                <a:solidFill>
                  <a:srgbClr val="00B0F0"/>
                </a:solidFill>
              </a:rPr>
              <a:t>Teşekkürler….</a:t>
            </a:r>
            <a:endParaRPr lang="tr-TR" sz="4800" dirty="0">
              <a:solidFill>
                <a:srgbClr val="00B0F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45" y="1165100"/>
            <a:ext cx="3587447" cy="35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72086" y="111165"/>
            <a:ext cx="9271417" cy="1646299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Karakter ve Değerler Eğitimi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76567" y="1757464"/>
            <a:ext cx="7766936" cy="1096899"/>
          </a:xfrm>
        </p:spPr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(Rehberlik Koordinatörlüğünde)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96" y="2444854"/>
            <a:ext cx="5419880" cy="38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0116" y="804611"/>
            <a:ext cx="8596668" cy="2073500"/>
          </a:xfrm>
        </p:spPr>
        <p:txBody>
          <a:bodyPr>
            <a:norm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Temel Düşünme Becerileri Eğitimi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137" y="2748162"/>
            <a:ext cx="3901778" cy="24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8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4834" y="152120"/>
            <a:ext cx="10125856" cy="2276287"/>
          </a:xfrm>
        </p:spPr>
        <p:txBody>
          <a:bodyPr>
            <a:no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5. Sınıf Belirleme Çalışmaları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60" y="2735704"/>
            <a:ext cx="4676933" cy="31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6,7, ve 8. Sınıflarda Yeni Kayıt Öğrencilerin Sınıf Belirleme Çalışmaları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i="1" dirty="0" smtClean="0">
                <a:solidFill>
                  <a:schemeClr val="tx1"/>
                </a:solidFill>
              </a:rPr>
              <a:t>(8. Sınıflarda Kur Sistemi)</a:t>
            </a:r>
            <a:endParaRPr lang="tr-TR" i="1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20" y="4581100"/>
            <a:ext cx="2038305" cy="20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7276" y="857077"/>
            <a:ext cx="8596668" cy="1826581"/>
          </a:xfrm>
        </p:spPr>
        <p:txBody>
          <a:bodyPr>
            <a:normAutofit/>
          </a:bodyPr>
          <a:lstStyle/>
          <a:p>
            <a:r>
              <a:rPr lang="tr-TR" sz="6000" dirty="0" smtClean="0">
                <a:solidFill>
                  <a:schemeClr val="tx1"/>
                </a:solidFill>
              </a:rPr>
              <a:t>Müzik Dersi Müfredatı</a:t>
            </a:r>
            <a:endParaRPr lang="tr-TR" sz="60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54850" y="4510239"/>
            <a:ext cx="8596668" cy="86040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73" y="57657"/>
            <a:ext cx="2821445" cy="185086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4" y="3989061"/>
            <a:ext cx="1975924" cy="197592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8" y="3989061"/>
            <a:ext cx="2056931" cy="205693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67" y="3583057"/>
            <a:ext cx="2600359" cy="23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4909" y="527294"/>
            <a:ext cx="8596668" cy="1826581"/>
          </a:xfrm>
        </p:spPr>
        <p:txBody>
          <a:bodyPr>
            <a:normAutofit/>
          </a:bodyPr>
          <a:lstStyle/>
          <a:p>
            <a:r>
              <a:rPr lang="tr-TR" sz="6000" dirty="0" smtClean="0">
                <a:solidFill>
                  <a:schemeClr val="tx1"/>
                </a:solidFill>
              </a:rPr>
              <a:t>Beden Eğitimi Müfredatı</a:t>
            </a:r>
            <a:endParaRPr lang="tr-TR" sz="60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146" flipH="1">
            <a:off x="634820" y="3524563"/>
            <a:ext cx="1777848" cy="100003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7498">
            <a:off x="2326209" y="5201819"/>
            <a:ext cx="2147467" cy="106722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519">
            <a:off x="4632259" y="3020255"/>
            <a:ext cx="1801407" cy="134931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106133" flipV="1">
            <a:off x="6561729" y="4670273"/>
            <a:ext cx="2187437" cy="14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2385" y="3256606"/>
            <a:ext cx="8596668" cy="1826581"/>
          </a:xfrm>
        </p:spPr>
        <p:txBody>
          <a:bodyPr>
            <a:no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TED İngilizce Müfredatı ve Uygulanan Uluslararası Program ve Sınavlar</a:t>
            </a:r>
            <a:endParaRPr lang="tr-TR" sz="5400" dirty="0">
              <a:solidFill>
                <a:schemeClr val="tx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52651" y="5208726"/>
            <a:ext cx="8596668" cy="860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 smtClean="0">
                <a:solidFill>
                  <a:schemeClr val="tx1"/>
                </a:solidFill>
              </a:rPr>
              <a:t>Cambridge </a:t>
            </a:r>
            <a:r>
              <a:rPr lang="tr-TR" i="1" dirty="0" smtClean="0">
                <a:solidFill>
                  <a:schemeClr val="tx1"/>
                </a:solidFill>
              </a:rPr>
              <a:t>Sınavları</a:t>
            </a:r>
            <a:endParaRPr lang="tr-TR" i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 smtClean="0">
                <a:solidFill>
                  <a:schemeClr val="tx1"/>
                </a:solidFill>
              </a:rPr>
              <a:t>TOEFL Hazırlık Çalışmaları</a:t>
            </a:r>
            <a:endParaRPr lang="tr-TR" i="1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066" y="16799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5400" dirty="0" smtClean="0">
                <a:solidFill>
                  <a:schemeClr val="tx1"/>
                </a:solidFill>
              </a:rPr>
              <a:t>5,6 ve 7. Sınıflarda Eğlenceli Bilim Programı</a:t>
            </a:r>
            <a:endParaRPr lang="tr-TR" sz="5400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39" y="4720340"/>
            <a:ext cx="4124325" cy="1104900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15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istal">
  <a:themeElements>
    <a:clrScheme name="Kristal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Kristal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202</TotalTime>
  <Words>142</Words>
  <Application>Microsoft Office PowerPoint</Application>
  <PresentationFormat>Geniş ekran</PresentationFormat>
  <Paragraphs>37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Arial</vt:lpstr>
      <vt:lpstr>Calibri</vt:lpstr>
      <vt:lpstr>Trebuchet MS</vt:lpstr>
      <vt:lpstr>Wingdings</vt:lpstr>
      <vt:lpstr>Wingdings 3</vt:lpstr>
      <vt:lpstr>Kristal</vt:lpstr>
      <vt:lpstr>                                                                        TED EGE KOLEJİ     ÖZEL ORTAOKULU  </vt:lpstr>
      <vt:lpstr>Karakter ve Değerler Eğitimi</vt:lpstr>
      <vt:lpstr>Temel Düşünme Becerileri Eğitimi</vt:lpstr>
      <vt:lpstr>5. Sınıf Belirleme Çalışmaları</vt:lpstr>
      <vt:lpstr>6,7, ve 8. Sınıflarda Yeni Kayıt Öğrencilerin Sınıf Belirleme Çalışmaları</vt:lpstr>
      <vt:lpstr>Müzik Dersi Müfredatı</vt:lpstr>
      <vt:lpstr>Beden Eğitimi Müfredatı</vt:lpstr>
      <vt:lpstr>TED İngilizce Müfredatı ve Uygulanan Uluslararası Program ve Sınavlar</vt:lpstr>
      <vt:lpstr>5,6 ve 7. Sınıflarda Eğlenceli Bilim Programı</vt:lpstr>
      <vt:lpstr>5 ve 6. Sınıflarda Ardunio Eğitimi                          (Bilişim Teknolojileri Dersi)</vt:lpstr>
      <vt:lpstr>5,6,7 ve 8. Sınıflarda Uygulanan Deneme Sınavları Takvimi</vt:lpstr>
      <vt:lpstr>Deneme Sınavları Sonrası Yapılan Ek Çalışmalar</vt:lpstr>
      <vt:lpstr>16:00-17:00 Arası Yapılan Çalışmalar</vt:lpstr>
      <vt:lpstr>Cumartesi Günleri Uygulanan Bireysel Öğretim Metodu</vt:lpstr>
      <vt:lpstr>Danışman Öğretmenlik Sistemi</vt:lpstr>
      <vt:lpstr>K12net Kullanımı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                      TED EGE KOLEJİ ÖZEL ORTAOKULU  OKUL TANITIMI</dc:title>
  <dc:creator>Microsoft hesabı</dc:creator>
  <cp:lastModifiedBy>Microsoft hesabı</cp:lastModifiedBy>
  <cp:revision>19</cp:revision>
  <dcterms:created xsi:type="dcterms:W3CDTF">2022-08-31T17:40:42Z</dcterms:created>
  <dcterms:modified xsi:type="dcterms:W3CDTF">2023-03-02T13:53:40Z</dcterms:modified>
</cp:coreProperties>
</file>