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2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30-1B95-4C0B-8350-7B5DBAE5E4FB}" type="datetimeFigureOut">
              <a:rPr lang="tr-TR" smtClean="0"/>
              <a:t>06.04.2023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C65A-95EA-4D50-98EC-023DE0A83F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013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30-1B95-4C0B-8350-7B5DBAE5E4FB}" type="datetimeFigureOut">
              <a:rPr lang="tr-TR" smtClean="0"/>
              <a:t>06.04.2023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C65A-95EA-4D50-98EC-023DE0A83F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031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30-1B95-4C0B-8350-7B5DBAE5E4FB}" type="datetimeFigureOut">
              <a:rPr lang="tr-TR" smtClean="0"/>
              <a:t>06.04.2023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C65A-95EA-4D50-98EC-023DE0A83F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8435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30-1B95-4C0B-8350-7B5DBAE5E4FB}" type="datetimeFigureOut">
              <a:rPr lang="tr-TR" smtClean="0"/>
              <a:t>06.04.2023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C65A-95EA-4D50-98EC-023DE0A83F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908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30-1B95-4C0B-8350-7B5DBAE5E4FB}" type="datetimeFigureOut">
              <a:rPr lang="tr-TR" smtClean="0"/>
              <a:t>06.04.2023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C65A-95EA-4D50-98EC-023DE0A83F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89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30-1B95-4C0B-8350-7B5DBAE5E4FB}" type="datetimeFigureOut">
              <a:rPr lang="tr-TR" smtClean="0"/>
              <a:t>06.04.2023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C65A-95EA-4D50-98EC-023DE0A83F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82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30-1B95-4C0B-8350-7B5DBAE5E4FB}" type="datetimeFigureOut">
              <a:rPr lang="tr-TR" smtClean="0"/>
              <a:t>06.04.2023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C65A-95EA-4D50-98EC-023DE0A83F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55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30-1B95-4C0B-8350-7B5DBAE5E4FB}" type="datetimeFigureOut">
              <a:rPr lang="tr-TR" smtClean="0"/>
              <a:t>06.04.2023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C65A-95EA-4D50-98EC-023DE0A83F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5974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30-1B95-4C0B-8350-7B5DBAE5E4FB}" type="datetimeFigureOut">
              <a:rPr lang="tr-TR" smtClean="0"/>
              <a:t>06.04.2023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C65A-95EA-4D50-98EC-023DE0A83F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534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30-1B95-4C0B-8350-7B5DBAE5E4FB}" type="datetimeFigureOut">
              <a:rPr lang="tr-TR" smtClean="0"/>
              <a:t>06.04.2023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C65A-95EA-4D50-98EC-023DE0A83F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97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30-1B95-4C0B-8350-7B5DBAE5E4FB}" type="datetimeFigureOut">
              <a:rPr lang="tr-TR" smtClean="0"/>
              <a:t>06.04.2023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EC65A-95EA-4D50-98EC-023DE0A83F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109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E7C30-1B95-4C0B-8350-7B5DBAE5E4FB}" type="datetimeFigureOut">
              <a:rPr lang="tr-TR" smtClean="0"/>
              <a:t>06.04.2023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EC65A-95EA-4D50-98EC-023DE0A83F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12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9"/>
            <a:ext cx="9144000" cy="684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263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231462" cy="6858001"/>
          </a:xfrm>
        </p:spPr>
      </p:pic>
    </p:spTree>
    <p:extLst>
      <p:ext uri="{BB962C8B-B14F-4D97-AF65-F5344CB8AC3E}">
        <p14:creationId xmlns:p14="http://schemas.microsoft.com/office/powerpoint/2010/main" val="406850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Ekran Gösterisi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hesabı</dc:creator>
  <cp:lastModifiedBy>Microsoft hesabı</cp:lastModifiedBy>
  <cp:revision>1</cp:revision>
  <dcterms:created xsi:type="dcterms:W3CDTF">2023-04-06T10:05:20Z</dcterms:created>
  <dcterms:modified xsi:type="dcterms:W3CDTF">2023-04-06T10:05:52Z</dcterms:modified>
</cp:coreProperties>
</file>