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13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310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43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08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89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82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5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97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534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9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109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7C30-1B95-4C0B-8350-7B5DBAE5E4FB}" type="datetimeFigureOut">
              <a:rPr lang="tr-TR" smtClean="0"/>
              <a:t>06.04.2023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EC65A-95EA-4D50-98EC-023DE0A83F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1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9"/>
            <a:ext cx="9144000" cy="684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63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31462" cy="6858001"/>
          </a:xfrm>
        </p:spPr>
      </p:pic>
    </p:spTree>
    <p:extLst>
      <p:ext uri="{BB962C8B-B14F-4D97-AF65-F5344CB8AC3E}">
        <p14:creationId xmlns:p14="http://schemas.microsoft.com/office/powerpoint/2010/main" val="406850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Ekran Gösterisi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1</cp:revision>
  <dcterms:created xsi:type="dcterms:W3CDTF">2023-04-06T10:05:20Z</dcterms:created>
  <dcterms:modified xsi:type="dcterms:W3CDTF">2023-04-06T10:05:52Z</dcterms:modified>
</cp:coreProperties>
</file>