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74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</p:sldIdLst>
  <p:sldSz cx="9144000" cy="6858000" type="screen4x3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5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143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89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788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43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63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730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139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864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490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712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685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F437-D101-4D15-B4AB-094258CF5F7C}" type="datetimeFigureOut">
              <a:rPr lang="tr-TR" smtClean="0"/>
              <a:t>24.10.2022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6229-7593-4844-84FB-6927C38333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3359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mtClean="0"/>
              <a:t>Fotoğraf Albümü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smtClean="0"/>
              <a:t>Microsoft hesabı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583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23647"/>
          <a:stretch/>
        </p:blipFill>
        <p:spPr>
          <a:xfrm>
            <a:off x="-157752" y="0"/>
            <a:ext cx="93017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03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127"/>
            <a:ext cx="9144000" cy="5657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1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33"/>
            <a:ext cx="9078176" cy="6059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3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48"/>
            <a:ext cx="9130456" cy="596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3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874444" y="2534969"/>
            <a:ext cx="726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 Bir Sevdadır Cumhuriyet!’’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3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5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874444" y="2534969"/>
            <a:ext cx="726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 Bir Sevdadır Cumhuriyet!’’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285"/>
            <a:ext cx="9144000" cy="3831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0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874444" y="2534969"/>
            <a:ext cx="726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 Bir Sevdadır Cumhuriyet!’’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2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631"/>
            <a:ext cx="9144000" cy="5138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68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874444" y="2534969"/>
            <a:ext cx="726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 Bir Sevdadır Cumhuriyet!’’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5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32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874444" y="2534969"/>
            <a:ext cx="7269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 Bir Sevdadır Cumhuriyet!’’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0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608962" y="1041148"/>
            <a:ext cx="3926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2608962" y="1041148"/>
            <a:ext cx="39260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ilkelerin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770320" y="1041148"/>
            <a:ext cx="76033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ilkelerin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devrimlerinin, bekçisiyiz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770321" y="1041148"/>
            <a:ext cx="76033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ilkelerin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devrimlerinin, bekçisiyiz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770321" y="1041148"/>
            <a:ext cx="760336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ilkelerin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devrimlerinin, bekçisiyiz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</a:p>
          <a:p>
            <a:pPr algn="ctr"/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770321" y="1041148"/>
            <a:ext cx="760336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Ey Büyük Ata,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ilkelerin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Senin devrimlerinin, bekçisiyiz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Yaşasın Türkiye Cumhuriyeti!</a:t>
            </a:r>
          </a:p>
        </p:txBody>
      </p:sp>
    </p:spTree>
    <p:extLst>
      <p:ext uri="{BB962C8B-B14F-4D97-AF65-F5344CB8AC3E}">
        <p14:creationId xmlns:p14="http://schemas.microsoft.com/office/powerpoint/2010/main" val="27427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219"/>
            <a:ext cx="9144000" cy="488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6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41" y="0"/>
            <a:ext cx="7234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9" y="0"/>
            <a:ext cx="84915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8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4" y="28743"/>
            <a:ext cx="7668687" cy="6829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7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57250"/>
            <a:ext cx="82296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212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7" y="0"/>
            <a:ext cx="5713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14" y="721448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0" y="2534969"/>
            <a:ext cx="90188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‘’Hürriyet uğruna, bayrak uğruna,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Canımız kurbandır, cennet vatana.’’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5522"/>
            <a:ext cx="9130421" cy="5706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4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5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857250"/>
            <a:ext cx="90963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44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898"/>
            <a:ext cx="9144000" cy="4698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70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882"/>
            <a:ext cx="9144000" cy="4947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3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9"/>
            <a:ext cx="9144000" cy="6796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3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41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9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584917" y="2274838"/>
            <a:ext cx="39741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7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Cumhuriyet</a:t>
            </a:r>
          </a:p>
          <a:p>
            <a:pPr algn="ctr"/>
            <a:r>
              <a:rPr lang="tr-TR" sz="7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Bayramı</a:t>
            </a:r>
            <a:endParaRPr lang="tr-TR" sz="7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3" y="0"/>
            <a:ext cx="7700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22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823"/>
            <a:ext cx="9144000" cy="5136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8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" y="253497"/>
            <a:ext cx="9132607" cy="6192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1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8"/>
            <a:ext cx="9102166" cy="523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218"/>
            <a:ext cx="9148606" cy="5670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9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49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7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2192911" y="2534969"/>
            <a:ext cx="4633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Yettin Mustafa’m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r="11183" b="38515"/>
          <a:stretch/>
        </p:blipFill>
        <p:spPr>
          <a:xfrm>
            <a:off x="751436" y="-12507"/>
            <a:ext cx="7867461" cy="6870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4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818"/>
            <a:ext cx="9115583" cy="6065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7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6" b="4366"/>
          <a:stretch/>
        </p:blipFill>
        <p:spPr>
          <a:xfrm>
            <a:off x="0" y="506994"/>
            <a:ext cx="9092973" cy="5975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7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870"/>
            <a:ext cx="9073270" cy="6111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57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390"/>
            <a:ext cx="9147405" cy="6102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577"/>
            <a:ext cx="9161870" cy="5606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6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53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36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857250"/>
            <a:ext cx="913566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204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78"/>
            <a:ext cx="9157590" cy="5661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3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5" y="0"/>
            <a:ext cx="88328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6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95"/>
            <a:ext cx="9134541" cy="5960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3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0"/>
            <a:ext cx="9156752" cy="568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6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53" y="1623"/>
            <a:ext cx="5085147" cy="685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779"/>
            <a:ext cx="9144000" cy="4312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77"/>
            <a:ext cx="9126421" cy="6274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742468" y="2534969"/>
            <a:ext cx="5533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Bedeli Çoktan Ödendi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561"/>
            <a:ext cx="9144000" cy="6389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1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r="3465"/>
          <a:stretch/>
        </p:blipFill>
        <p:spPr>
          <a:xfrm>
            <a:off x="0" y="613902"/>
            <a:ext cx="9152627" cy="5144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6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" y="513216"/>
            <a:ext cx="9120462" cy="5643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93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3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13785" r="-220" b="1408"/>
          <a:stretch/>
        </p:blipFill>
        <p:spPr>
          <a:xfrm>
            <a:off x="0" y="773757"/>
            <a:ext cx="9144000" cy="4846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2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4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51" y="-3414"/>
            <a:ext cx="6459577" cy="6861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2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r="11584"/>
          <a:stretch/>
        </p:blipFill>
        <p:spPr>
          <a:xfrm>
            <a:off x="0" y="291973"/>
            <a:ext cx="9178274" cy="6027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70"/>
            <a:ext cx="9150321" cy="6077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25"/>
            <a:ext cx="9183138" cy="6611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7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7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50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5925"/>
            <a:ext cx="9144000" cy="3484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7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1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41" y="-7679"/>
            <a:ext cx="4805975" cy="6865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52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24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7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5" y="461726"/>
            <a:ext cx="9173045" cy="591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7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5"/>
          <a:stretch/>
        </p:blipFill>
        <p:spPr>
          <a:xfrm>
            <a:off x="0" y="1195801"/>
            <a:ext cx="9144000" cy="4263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0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20" y="0"/>
            <a:ext cx="6997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6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236" cy="6919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51"/>
            <a:ext cx="9144000" cy="58782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20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806"/>
            <a:ext cx="9113257" cy="5679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5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25"/>
            <a:ext cx="9144000" cy="508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" y="0"/>
            <a:ext cx="8664166" cy="6815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02"/>
            <a:ext cx="9144000" cy="6324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1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550"/>
            <a:ext cx="9103965" cy="6346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" y="857250"/>
            <a:ext cx="909042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60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28" y="0"/>
            <a:ext cx="7234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9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9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54"/>
            <a:ext cx="9197560" cy="6491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9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463"/>
            <a:ext cx="9144000" cy="402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9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80" y="0"/>
            <a:ext cx="4940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5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5"/>
          <a:stretch/>
        </p:blipFill>
        <p:spPr>
          <a:xfrm>
            <a:off x="-14446" y="63374"/>
            <a:ext cx="9158446" cy="671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966"/>
            <a:ext cx="9144000" cy="5120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43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844"/>
            <a:ext cx="9144000" cy="4785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84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98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0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97"/>
            <a:ext cx="9153054" cy="6102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3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304"/>
            <a:ext cx="9144000" cy="4293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5" b="12235"/>
          <a:stretch/>
        </p:blipFill>
        <p:spPr>
          <a:xfrm>
            <a:off x="2860895" y="0"/>
            <a:ext cx="3431263" cy="6872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9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8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2961496" y="1024683"/>
            <a:ext cx="345639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Türk çocuğu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Bu hedefe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Durmadan 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Yorulmadan</a:t>
            </a:r>
          </a:p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Yürüyecektir.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38" y="0"/>
            <a:ext cx="5297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2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00"/>
            <a:ext cx="9144000" cy="6453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64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17525"/>
          <a:stretch/>
        </p:blipFill>
        <p:spPr>
          <a:xfrm>
            <a:off x="0" y="108687"/>
            <a:ext cx="9140699" cy="658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4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8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3"/>
          <a:stretch/>
        </p:blipFill>
        <p:spPr>
          <a:xfrm>
            <a:off x="1" y="328562"/>
            <a:ext cx="9182416" cy="5465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4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76"/>
            <a:ext cx="9147618" cy="6364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69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"/>
          <a:stretch/>
        </p:blipFill>
        <p:spPr>
          <a:xfrm>
            <a:off x="824985" y="0"/>
            <a:ext cx="75102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5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115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229509" y="2534969"/>
            <a:ext cx="65598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‘’Birlikte İnşa Ettik Bile’’</a:t>
            </a:r>
            <a:endParaRPr lang="tr-TR" sz="54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0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356"/>
            <a:ext cx="9144000" cy="4967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13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091"/>
            <a:ext cx="9144000" cy="4644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6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9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" t="8152" r="2475" b="2431"/>
          <a:stretch/>
        </p:blipFill>
        <p:spPr>
          <a:xfrm>
            <a:off x="0" y="426008"/>
            <a:ext cx="9144000" cy="6363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0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137</Words>
  <Application>Microsoft Office PowerPoint</Application>
  <PresentationFormat>Ekran Gösterisi (4:3)</PresentationFormat>
  <Paragraphs>40</Paragraphs>
  <Slides>119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119</vt:i4>
      </vt:variant>
    </vt:vector>
  </HeadingPairs>
  <TitlesOfParts>
    <vt:vector size="124" baseType="lpstr">
      <vt:lpstr>Arial</vt:lpstr>
      <vt:lpstr>Calibri</vt:lpstr>
      <vt:lpstr>Calibri Light</vt:lpstr>
      <vt:lpstr>Monotype Corsiva</vt:lpstr>
      <vt:lpstr>Office Theme</vt:lpstr>
      <vt:lpstr>Fotoğraf Albümü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Microsoft hesabı</dc:creator>
  <cp:lastModifiedBy>Microsoft hesabı</cp:lastModifiedBy>
  <cp:revision>2</cp:revision>
  <dcterms:created xsi:type="dcterms:W3CDTF">2022-10-23T20:09:04Z</dcterms:created>
  <dcterms:modified xsi:type="dcterms:W3CDTF">2022-10-24T06:41:19Z</dcterms:modified>
</cp:coreProperties>
</file>